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09A48A2-FB62-4EAF-A16F-FE7027088F9C}" type="datetimeFigureOut">
              <a:rPr lang="en-NZ"/>
              <a:pPr>
                <a:defRPr/>
              </a:pPr>
              <a:t>17/02/2014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DEE25C-E702-4F09-9851-C5AD138C6F00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29462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F49C10D8-2DAF-4148-852A-DD9370A95DF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29785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F69A0F1-6956-4D9E-84CC-F4A09220957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54657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B8BA726-2B24-41A3-9F87-BD606979268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60715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80467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3FED929-90AE-4AE1-9E30-8C338F00435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72377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E90C9BC-C15C-472D-A354-1EB22BB5B6B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02961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91B1B66-DC0B-4BBC-AA0C-22E78B3A7D5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6375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F11C18-4E97-4D16-B2EE-06817052482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05539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EA170A2-1D29-470E-8624-F7F0BBC5D14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6848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5C06E79-7DE0-4435-A8B7-080669DE31D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63426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A9422BA-F2C7-4BB3-8782-7B3FEA30CA0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751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O God, to us show mercy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and bless us in your grace,</a:t>
            </a:r>
            <a:endParaRPr lang="en-NZ" dirty="0"/>
          </a:p>
          <a:p>
            <a:r>
              <a:rPr lang="en-GB" dirty="0"/>
              <a:t>		and cause to shine upon us</a:t>
            </a:r>
            <a:endParaRPr lang="en-NZ" dirty="0"/>
          </a:p>
          <a:p>
            <a:r>
              <a:rPr lang="en-GB" dirty="0"/>
              <a:t>		the brightness of your face,</a:t>
            </a:r>
            <a:endParaRPr lang="en-NZ" dirty="0"/>
          </a:p>
          <a:p>
            <a:r>
              <a:rPr lang="en-GB" dirty="0"/>
              <a:t>	so that your way most holy</a:t>
            </a:r>
            <a:endParaRPr lang="en-NZ" dirty="0"/>
          </a:p>
          <a:p>
            <a:r>
              <a:rPr lang="en-GB" dirty="0"/>
              <a:t>		on earth may soon be known,</a:t>
            </a:r>
            <a:endParaRPr lang="en-NZ" dirty="0"/>
          </a:p>
          <a:p>
            <a:r>
              <a:rPr lang="en-GB" dirty="0"/>
              <a:t>		and unto </a:t>
            </a:r>
            <a:r>
              <a:rPr lang="en-GB" dirty="0" err="1"/>
              <a:t>ev’ry</a:t>
            </a:r>
            <a:r>
              <a:rPr lang="en-GB" dirty="0"/>
              <a:t> people</a:t>
            </a:r>
            <a:endParaRPr lang="en-NZ" dirty="0"/>
          </a:p>
          <a:p>
            <a:r>
              <a:rPr lang="en-GB" dirty="0"/>
              <a:t>		your saving grace be shown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67]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Let all the peoples praise you,</a:t>
            </a:r>
            <a:endParaRPr lang="en-NZ" dirty="0"/>
          </a:p>
          <a:p>
            <a:r>
              <a:rPr lang="en-GB" dirty="0"/>
              <a:t>		let all the nations sing;</a:t>
            </a:r>
            <a:endParaRPr lang="en-NZ" dirty="0"/>
          </a:p>
          <a:p>
            <a:r>
              <a:rPr lang="en-GB" dirty="0"/>
              <a:t>		in </a:t>
            </a:r>
            <a:r>
              <a:rPr lang="en-GB" dirty="0" err="1"/>
              <a:t>ev’ry</a:t>
            </a:r>
            <a:r>
              <a:rPr lang="en-GB" dirty="0"/>
              <a:t> land let praises</a:t>
            </a:r>
            <a:endParaRPr lang="en-NZ" dirty="0"/>
          </a:p>
          <a:p>
            <a:r>
              <a:rPr lang="en-GB" dirty="0"/>
              <a:t>		and songs of gladness ring;</a:t>
            </a:r>
            <a:endParaRPr lang="en-NZ" dirty="0"/>
          </a:p>
          <a:p>
            <a:r>
              <a:rPr lang="en-GB" dirty="0"/>
              <a:t>	for you will judge the peoples</a:t>
            </a:r>
            <a:endParaRPr lang="en-NZ" dirty="0"/>
          </a:p>
          <a:p>
            <a:r>
              <a:rPr lang="en-GB" dirty="0"/>
              <a:t>		in truth and righteousness,</a:t>
            </a:r>
            <a:endParaRPr lang="en-NZ" dirty="0"/>
          </a:p>
          <a:p>
            <a:r>
              <a:rPr lang="en-GB" dirty="0"/>
              <a:t>		and on the earth all nations</a:t>
            </a:r>
            <a:endParaRPr lang="en-NZ" dirty="0"/>
          </a:p>
          <a:p>
            <a:r>
              <a:rPr lang="en-GB" dirty="0"/>
              <a:t>		will your just rule confess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Let all the peoples praise you,</a:t>
            </a:r>
            <a:endParaRPr lang="en-NZ" dirty="0"/>
          </a:p>
          <a:p>
            <a:r>
              <a:rPr lang="en-GB" dirty="0"/>
              <a:t>		let all the nations sing.</a:t>
            </a:r>
            <a:endParaRPr lang="en-NZ" dirty="0"/>
          </a:p>
          <a:p>
            <a:r>
              <a:rPr lang="en-GB" dirty="0"/>
              <a:t>		Then earth in rich abundance</a:t>
            </a:r>
            <a:endParaRPr lang="en-NZ" dirty="0"/>
          </a:p>
          <a:p>
            <a:r>
              <a:rPr lang="en-GB" dirty="0"/>
              <a:t>		to us her fruit will bring.</a:t>
            </a:r>
            <a:endParaRPr lang="en-NZ" dirty="0"/>
          </a:p>
          <a:p>
            <a:r>
              <a:rPr lang="en-GB" dirty="0"/>
              <a:t>	The Lord our God will bless us,</a:t>
            </a:r>
            <a:endParaRPr lang="en-NZ" dirty="0"/>
          </a:p>
          <a:p>
            <a:r>
              <a:rPr lang="en-GB" dirty="0"/>
              <a:t>		our God will blessing send,</a:t>
            </a:r>
            <a:endParaRPr lang="en-NZ" dirty="0"/>
          </a:p>
          <a:p>
            <a:r>
              <a:rPr lang="en-GB" dirty="0"/>
              <a:t>		and all the earth will fear him</a:t>
            </a:r>
            <a:endParaRPr lang="en-NZ" dirty="0"/>
          </a:p>
          <a:p>
            <a:r>
              <a:rPr lang="en-GB" dirty="0"/>
              <a:t>		to its remotest end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67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Psalter</a:t>
            </a:r>
            <a:r>
              <a:rPr lang="en-GB" sz="1000" dirty="0"/>
              <a:t>, 1887, alt.</a:t>
            </a:r>
            <a:endParaRPr lang="en-NZ" sz="1000" dirty="0"/>
          </a:p>
          <a:p>
            <a:pPr algn="r"/>
            <a:r>
              <a:rPr lang="en-GB" sz="1000" dirty="0"/>
              <a:t>Tune: Samuel S. Wesley, 1864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34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2014-02-17T08:22:25Z</dcterms:created>
  <dcterms:modified xsi:type="dcterms:W3CDTF">2014-02-17T08:23:42Z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